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838" autoAdjust="0"/>
    <p:restoredTop sz="94660"/>
  </p:normalViewPr>
  <p:slideViewPr>
    <p:cSldViewPr>
      <p:cViewPr varScale="1">
        <p:scale>
          <a:sx n="104" d="100"/>
          <a:sy n="104" d="100"/>
        </p:scale>
        <p:origin x="1158" y="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ajd tytułowy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rostokąt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Prostokąt 18"/>
          <p:cNvSpPr>
            <a:spLocks noChangeArrowheads="1"/>
          </p:cNvSpPr>
          <p:nvPr/>
        </p:nvSpPr>
        <p:spPr bwMode="white">
          <a:xfrm>
            <a:off x="8991600" y="3048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Prostokąt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Prostokąt 15"/>
          <p:cNvSpPr>
            <a:spLocks noChangeArrowheads="1"/>
          </p:cNvSpPr>
          <p:nvPr/>
        </p:nvSpPr>
        <p:spPr bwMode="white">
          <a:xfrm>
            <a:off x="0" y="0"/>
            <a:ext cx="9144000" cy="25146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Prostokąt 11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Podtytuł 8"/>
          <p:cNvSpPr>
            <a:spLocks noGrp="1"/>
          </p:cNvSpPr>
          <p:nvPr>
            <p:ph type="subTitle" idx="1"/>
          </p:nvPr>
        </p:nvSpPr>
        <p:spPr>
          <a:xfrm>
            <a:off x="1371600" y="2819400"/>
            <a:ext cx="6400800" cy="1752600"/>
          </a:xfrm>
        </p:spPr>
        <p:txBody>
          <a:bodyPr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pl-PL"/>
              <a:t>Kliknij, aby edytować styl wzorca podtytułu</a:t>
            </a:r>
            <a:endParaRPr kumimoji="0" lang="en-US"/>
          </a:p>
        </p:txBody>
      </p:sp>
      <p:sp>
        <p:nvSpPr>
          <p:cNvPr id="28" name="Symbol zastępczy daty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17" name="Symbol zastępczy stopki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Łącznik prosty 6"/>
          <p:cNvSpPr>
            <a:spLocks noChangeShapeType="1"/>
          </p:cNvSpPr>
          <p:nvPr/>
        </p:nvSpPr>
        <p:spPr bwMode="auto">
          <a:xfrm>
            <a:off x="155448" y="2420112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Prostokąt 9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Elipsa 12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Elipsa 13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Symbol zastępczy numeru slajdu 28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8" name="Tytuł 7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752600"/>
          </a:xfrm>
        </p:spPr>
        <p:txBody>
          <a:bodyPr anchor="b"/>
          <a:lstStyle>
            <a:lvl1pPr>
              <a:defRPr sz="4200">
                <a:solidFill>
                  <a:schemeClr val="accent1"/>
                </a:solidFill>
              </a:defRPr>
            </a:lvl1pPr>
          </a:lstStyle>
          <a:p>
            <a:r>
              <a:rPr kumimoji="0" lang="pl-PL"/>
              <a:t>Kliknij, aby edytować styl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/>
              <a:t>Kliknij, aby edytować styl</a:t>
            </a:r>
            <a:endParaRPr kumimoji="0" lang="en-US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pl-PL"/>
              <a:t>Kliknij, aby edytować style wzorca tekstu</a:t>
            </a:r>
          </a:p>
          <a:p>
            <a:pPr lvl="1" eaLnBrk="1" latinLnBrk="0" hangingPunct="1"/>
            <a:r>
              <a:rPr lang="pl-PL"/>
              <a:t>Drugi poziom</a:t>
            </a:r>
          </a:p>
          <a:p>
            <a:pPr lvl="2" eaLnBrk="1" latinLnBrk="0" hangingPunct="1"/>
            <a:r>
              <a:rPr lang="pl-PL"/>
              <a:t>Trzeci poziom</a:t>
            </a:r>
          </a:p>
          <a:p>
            <a:pPr lvl="3" eaLnBrk="1" latinLnBrk="0" hangingPunct="1"/>
            <a:r>
              <a:rPr lang="pl-PL"/>
              <a:t>Czwarty poziom</a:t>
            </a:r>
          </a:p>
          <a:p>
            <a:pPr lvl="4" eaLnBrk="1" latinLnBrk="0" hangingPunct="1"/>
            <a:r>
              <a:rPr lang="pl-PL"/>
              <a:t>Piąty poziom</a:t>
            </a:r>
            <a:endParaRPr kumimoji="0" lang="en-US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ytuł pionowy i teks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rostokąt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Prostokąt 7"/>
          <p:cNvSpPr>
            <a:spLocks noChangeArrowheads="1"/>
          </p:cNvSpPr>
          <p:nvPr/>
        </p:nvSpPr>
        <p:spPr bwMode="white">
          <a:xfrm>
            <a:off x="7010400" y="0"/>
            <a:ext cx="21336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Prostokąt 8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Prostokąt 9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Prostokąt 10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Prostokąt 11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Łącznik prosty 12"/>
          <p:cNvSpPr>
            <a:spLocks noChangeShapeType="1"/>
          </p:cNvSpPr>
          <p:nvPr/>
        </p:nvSpPr>
        <p:spPr bwMode="auto">
          <a:xfrm rot="5400000">
            <a:off x="4021836" y="3278124"/>
            <a:ext cx="6245352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Elipsa 13"/>
          <p:cNvSpPr/>
          <p:nvPr/>
        </p:nvSpPr>
        <p:spPr>
          <a:xfrm>
            <a:off x="6839712" y="2925763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Elipsa 14"/>
          <p:cNvSpPr/>
          <p:nvPr/>
        </p:nvSpPr>
        <p:spPr>
          <a:xfrm>
            <a:off x="6934200" y="3020251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>
          <a:xfrm>
            <a:off x="6915912" y="3009901"/>
            <a:ext cx="457200" cy="441325"/>
          </a:xfrm>
        </p:spPr>
        <p:txBody>
          <a:bodyPr/>
          <a:lstStyle/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304800" y="304800"/>
            <a:ext cx="6553200" cy="5821366"/>
          </a:xfrm>
        </p:spPr>
        <p:txBody>
          <a:bodyPr vert="eaVert"/>
          <a:lstStyle/>
          <a:p>
            <a:pPr lvl="0" eaLnBrk="1" latinLnBrk="0" hangingPunct="1"/>
            <a:r>
              <a:rPr lang="pl-PL"/>
              <a:t>Kliknij, aby edytować style wzorca tekstu</a:t>
            </a:r>
          </a:p>
          <a:p>
            <a:pPr lvl="1" eaLnBrk="1" latinLnBrk="0" hangingPunct="1"/>
            <a:r>
              <a:rPr lang="pl-PL"/>
              <a:t>Drugi poziom</a:t>
            </a:r>
          </a:p>
          <a:p>
            <a:pPr lvl="2" eaLnBrk="1" latinLnBrk="0" hangingPunct="1"/>
            <a:r>
              <a:rPr lang="pl-PL"/>
              <a:t>Trzeci poziom</a:t>
            </a:r>
          </a:p>
          <a:p>
            <a:pPr lvl="3" eaLnBrk="1" latinLnBrk="0" hangingPunct="1"/>
            <a:r>
              <a:rPr lang="pl-PL"/>
              <a:t>Czwarty poziom</a:t>
            </a:r>
          </a:p>
          <a:p>
            <a:pPr lvl="4" eaLnBrk="1" latinLnBrk="0" hangingPunct="1"/>
            <a:r>
              <a:rPr lang="pl-PL"/>
              <a:t>Piąty poziom</a:t>
            </a:r>
            <a:endParaRPr kumimoji="0" lang="en-US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7391400" y="304801"/>
            <a:ext cx="1447800" cy="5851525"/>
          </a:xfrm>
        </p:spPr>
        <p:txBody>
          <a:bodyPr vert="eaVert"/>
          <a:lstStyle/>
          <a:p>
            <a:r>
              <a:rPr kumimoji="0" lang="pl-PL"/>
              <a:t>Kliknij, aby edytować styl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r>
              <a:rPr kumimoji="0" lang="pl-PL"/>
              <a:t>Kliknij, aby edytować styl</a:t>
            </a:r>
            <a:endParaRPr kumimoji="0" lang="en-US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>
          <a:xfrm>
            <a:off x="4361688" y="1026372"/>
            <a:ext cx="457200" cy="441325"/>
          </a:xfrm>
        </p:spPr>
        <p:txBody>
          <a:bodyPr/>
          <a:lstStyle/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8" name="Symbol zastępczy zawartości 7"/>
          <p:cNvSpPr>
            <a:spLocks noGrp="1"/>
          </p:cNvSpPr>
          <p:nvPr>
            <p:ph sz="quarter" idx="1"/>
          </p:nvPr>
        </p:nvSpPr>
        <p:spPr>
          <a:xfrm>
            <a:off x="301752" y="1527048"/>
            <a:ext cx="8503920" cy="4572000"/>
          </a:xfrm>
        </p:spPr>
        <p:txBody>
          <a:bodyPr/>
          <a:lstStyle/>
          <a:p>
            <a:pPr lvl="0" eaLnBrk="1" latinLnBrk="0" hangingPunct="1"/>
            <a:r>
              <a:rPr lang="pl-PL"/>
              <a:t>Kliknij, aby edytować style wzorca tekstu</a:t>
            </a:r>
          </a:p>
          <a:p>
            <a:pPr lvl="1" eaLnBrk="1" latinLnBrk="0" hangingPunct="1"/>
            <a:r>
              <a:rPr lang="pl-PL"/>
              <a:t>Drugi poziom</a:t>
            </a:r>
          </a:p>
          <a:p>
            <a:pPr lvl="2" eaLnBrk="1" latinLnBrk="0" hangingPunct="1"/>
            <a:r>
              <a:rPr lang="pl-PL"/>
              <a:t>Trzeci poziom</a:t>
            </a:r>
          </a:p>
          <a:p>
            <a:pPr lvl="3" eaLnBrk="1" latinLnBrk="0" hangingPunct="1"/>
            <a:r>
              <a:rPr lang="pl-PL"/>
              <a:t>Czwarty poziom</a:t>
            </a:r>
          </a:p>
          <a:p>
            <a:pPr lvl="4" eaLnBrk="1" latinLnBrk="0" hangingPunct="1"/>
            <a:r>
              <a:rPr lang="pl-PL"/>
              <a:t>Piąty poziom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Nagłówek sekcji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rostokąt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Prostokąt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Prostokąt 15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Prostokąt 17"/>
          <p:cNvSpPr>
            <a:spLocks noChangeArrowheads="1"/>
          </p:cNvSpPr>
          <p:nvPr/>
        </p:nvSpPr>
        <p:spPr bwMode="white">
          <a:xfrm>
            <a:off x="8991600" y="1905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Prostokąt 18"/>
          <p:cNvSpPr>
            <a:spLocks noChangeArrowheads="1"/>
          </p:cNvSpPr>
          <p:nvPr/>
        </p:nvSpPr>
        <p:spPr bwMode="white">
          <a:xfrm>
            <a:off x="152400" y="2286000"/>
            <a:ext cx="8833104" cy="304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Prostokąt 11"/>
          <p:cNvSpPr>
            <a:spLocks noChangeArrowheads="1"/>
          </p:cNvSpPr>
          <p:nvPr/>
        </p:nvSpPr>
        <p:spPr bwMode="auto">
          <a:xfrm>
            <a:off x="155448" y="142352"/>
            <a:ext cx="8833104" cy="2139696"/>
          </a:xfrm>
          <a:prstGeom prst="rect">
            <a:avLst/>
          </a:prstGeom>
          <a:solidFill>
            <a:schemeClr val="accent1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1368426" y="2743200"/>
            <a:ext cx="6480174" cy="1673225"/>
          </a:xfrm>
        </p:spPr>
        <p:txBody>
          <a:bodyPr anchor="t"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pl-PL"/>
              <a:t>Kliknij, aby edytować style wzorca tekstu</a:t>
            </a:r>
          </a:p>
        </p:txBody>
      </p:sp>
      <p:sp>
        <p:nvSpPr>
          <p:cNvPr id="13" name="Prostokąt 12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Prostokąt 13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8" name="Łącznik prosty 7"/>
          <p:cNvSpPr>
            <a:spLocks noChangeShapeType="1"/>
          </p:cNvSpPr>
          <p:nvPr/>
        </p:nvSpPr>
        <p:spPr bwMode="auto">
          <a:xfrm>
            <a:off x="152400" y="2438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Elipsa 9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Elipsa 10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3" y="533400"/>
            <a:ext cx="7772400" cy="1524000"/>
          </a:xfrm>
        </p:spPr>
        <p:txBody>
          <a:bodyPr anchor="b"/>
          <a:lstStyle>
            <a:lvl1pPr algn="ctr">
              <a:buNone/>
              <a:defRPr sz="4200" b="0" cap="none" baseline="0">
                <a:solidFill>
                  <a:srgbClr val="FFFFFF"/>
                </a:solidFill>
              </a:defRPr>
            </a:lvl1pPr>
          </a:lstStyle>
          <a:p>
            <a:r>
              <a:rPr kumimoji="0" lang="pl-PL"/>
              <a:t>Kliknij, aby edytować styl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</p:spPr>
        <p:txBody>
          <a:bodyPr/>
          <a:lstStyle/>
          <a:p>
            <a:r>
              <a:rPr kumimoji="0" lang="pl-PL"/>
              <a:t>Kliknij, aby edytować styl</a:t>
            </a:r>
            <a:endParaRPr kumimoji="0" lang="en-US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>
          <a:xfrm>
            <a:off x="5791200" y="6409944"/>
            <a:ext cx="3044952" cy="365760"/>
          </a:xfrm>
        </p:spPr>
        <p:txBody>
          <a:bodyPr/>
          <a:lstStyle/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8" name="Łącznik prosty 7"/>
          <p:cNvSpPr>
            <a:spLocks noChangeShapeType="1"/>
          </p:cNvSpPr>
          <p:nvPr/>
        </p:nvSpPr>
        <p:spPr bwMode="auto">
          <a:xfrm flipV="1">
            <a:off x="4563080" y="1575652"/>
            <a:ext cx="8921" cy="4819557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Symbol zastępczy zawartości 9"/>
          <p:cNvSpPr>
            <a:spLocks noGrp="1"/>
          </p:cNvSpPr>
          <p:nvPr>
            <p:ph sz="half" idx="1"/>
          </p:nvPr>
        </p:nvSpPr>
        <p:spPr>
          <a:xfrm>
            <a:off x="301752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pl-PL"/>
              <a:t>Kliknij, aby edytować style wzorca tekstu</a:t>
            </a:r>
          </a:p>
          <a:p>
            <a:pPr lvl="1" eaLnBrk="1" latinLnBrk="0" hangingPunct="1"/>
            <a:r>
              <a:rPr lang="pl-PL"/>
              <a:t>Drugi poziom</a:t>
            </a:r>
          </a:p>
          <a:p>
            <a:pPr lvl="2" eaLnBrk="1" latinLnBrk="0" hangingPunct="1"/>
            <a:r>
              <a:rPr lang="pl-PL"/>
              <a:t>Trzeci poziom</a:t>
            </a:r>
          </a:p>
          <a:p>
            <a:pPr lvl="3" eaLnBrk="1" latinLnBrk="0" hangingPunct="1"/>
            <a:r>
              <a:rPr lang="pl-PL"/>
              <a:t>Czwarty poziom</a:t>
            </a:r>
          </a:p>
          <a:p>
            <a:pPr lvl="4" eaLnBrk="1" latinLnBrk="0" hangingPunct="1"/>
            <a:r>
              <a:rPr lang="pl-PL"/>
              <a:t>Piąty poziom</a:t>
            </a:r>
            <a:endParaRPr kumimoji="0" lang="en-US"/>
          </a:p>
        </p:txBody>
      </p:sp>
      <p:sp>
        <p:nvSpPr>
          <p:cNvPr id="12" name="Symbol zastępczy zawartości 11"/>
          <p:cNvSpPr>
            <a:spLocks noGrp="1"/>
          </p:cNvSpPr>
          <p:nvPr>
            <p:ph sz="half" idx="2"/>
          </p:nvPr>
        </p:nvSpPr>
        <p:spPr>
          <a:xfrm>
            <a:off x="4800600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pl-PL"/>
              <a:t>Kliknij, aby edytować style wzorca tekstu</a:t>
            </a:r>
          </a:p>
          <a:p>
            <a:pPr lvl="1" eaLnBrk="1" latinLnBrk="0" hangingPunct="1"/>
            <a:r>
              <a:rPr lang="pl-PL"/>
              <a:t>Drugi poziom</a:t>
            </a:r>
          </a:p>
          <a:p>
            <a:pPr lvl="2" eaLnBrk="1" latinLnBrk="0" hangingPunct="1"/>
            <a:r>
              <a:rPr lang="pl-PL"/>
              <a:t>Trzeci poziom</a:t>
            </a:r>
          </a:p>
          <a:p>
            <a:pPr lvl="3" eaLnBrk="1" latinLnBrk="0" hangingPunct="1"/>
            <a:r>
              <a:rPr lang="pl-PL"/>
              <a:t>Czwarty poziom</a:t>
            </a:r>
          </a:p>
          <a:p>
            <a:pPr lvl="4" eaLnBrk="1" latinLnBrk="0" hangingPunct="1"/>
            <a:r>
              <a:rPr lang="pl-PL"/>
              <a:t>Piąty poziom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Porównani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Łącznik prosty 9"/>
          <p:cNvSpPr>
            <a:spLocks noChangeShapeType="1"/>
          </p:cNvSpPr>
          <p:nvPr/>
        </p:nvSpPr>
        <p:spPr bwMode="auto">
          <a:xfrm flipV="1">
            <a:off x="4572000" y="2200275"/>
            <a:ext cx="0" cy="4187952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Prostokąt 19"/>
          <p:cNvSpPr>
            <a:spLocks noChangeArrowheads="1"/>
          </p:cNvSpPr>
          <p:nvPr/>
        </p:nvSpPr>
        <p:spPr bwMode="white">
          <a:xfrm>
            <a:off x="0" y="0"/>
            <a:ext cx="9144000" cy="1447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Prostokąt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1" name="Prostokąt 20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2" name="Prostokąt 21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Prostokąt 10"/>
          <p:cNvSpPr/>
          <p:nvPr/>
        </p:nvSpPr>
        <p:spPr>
          <a:xfrm>
            <a:off x="152400" y="1371600"/>
            <a:ext cx="8833104" cy="914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Prostokąt 12"/>
          <p:cNvSpPr>
            <a:spLocks noChangeArrowheads="1"/>
          </p:cNvSpPr>
          <p:nvPr/>
        </p:nvSpPr>
        <p:spPr bwMode="auto">
          <a:xfrm>
            <a:off x="145923" y="6391656"/>
            <a:ext cx="8833104" cy="310896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4040188" cy="732974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lang="en-US" sz="2200" b="1" dirty="0" smtClean="0">
                <a:solidFill>
                  <a:srgbClr val="FFFFFF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l-PL"/>
              <a:t>Kliknij, aby edytować style wzorca tekstu</a:t>
            </a:r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3"/>
          </p:nvPr>
        </p:nvSpPr>
        <p:spPr>
          <a:xfrm>
            <a:off x="4791330" y="1524000"/>
            <a:ext cx="4041775" cy="731520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sz="2200" b="1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l-PL"/>
              <a:t>Kliknij, aby edytować style wzorca tekstu</a:t>
            </a:r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>
          <a:xfrm>
            <a:off x="304800" y="6409944"/>
            <a:ext cx="3581400" cy="365760"/>
          </a:xfrm>
        </p:spPr>
        <p:txBody>
          <a:bodyPr/>
          <a:lstStyle/>
          <a:p>
            <a:endParaRPr lang="pl-PL"/>
          </a:p>
        </p:txBody>
      </p:sp>
      <p:sp>
        <p:nvSpPr>
          <p:cNvPr id="15" name="Łącznik prosty 14"/>
          <p:cNvSpPr>
            <a:spLocks noChangeShapeType="1"/>
          </p:cNvSpPr>
          <p:nvPr/>
        </p:nvSpPr>
        <p:spPr bwMode="auto">
          <a:xfrm>
            <a:off x="152400" y="128016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Prostokąt 1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4" name="Symbol zastępczy zawartości 23"/>
          <p:cNvSpPr>
            <a:spLocks noGrp="1"/>
          </p:cNvSpPr>
          <p:nvPr>
            <p:ph sz="quarter" idx="2"/>
          </p:nvPr>
        </p:nvSpPr>
        <p:spPr>
          <a:xfrm>
            <a:off x="301752" y="2471383"/>
            <a:ext cx="4041648" cy="3818404"/>
          </a:xfrm>
        </p:spPr>
        <p:txBody>
          <a:bodyPr/>
          <a:lstStyle/>
          <a:p>
            <a:pPr lvl="0" eaLnBrk="1" latinLnBrk="0" hangingPunct="1"/>
            <a:r>
              <a:rPr lang="pl-PL"/>
              <a:t>Kliknij, aby edytować style wzorca tekstu</a:t>
            </a:r>
          </a:p>
          <a:p>
            <a:pPr lvl="1" eaLnBrk="1" latinLnBrk="0" hangingPunct="1"/>
            <a:r>
              <a:rPr lang="pl-PL"/>
              <a:t>Drugi poziom</a:t>
            </a:r>
          </a:p>
          <a:p>
            <a:pPr lvl="2" eaLnBrk="1" latinLnBrk="0" hangingPunct="1"/>
            <a:r>
              <a:rPr lang="pl-PL"/>
              <a:t>Trzeci poziom</a:t>
            </a:r>
          </a:p>
          <a:p>
            <a:pPr lvl="3" eaLnBrk="1" latinLnBrk="0" hangingPunct="1"/>
            <a:r>
              <a:rPr lang="pl-PL"/>
              <a:t>Czwarty poziom</a:t>
            </a:r>
          </a:p>
          <a:p>
            <a:pPr lvl="4" eaLnBrk="1" latinLnBrk="0" hangingPunct="1"/>
            <a:r>
              <a:rPr lang="pl-PL"/>
              <a:t>Piąty poziom</a:t>
            </a:r>
            <a:endParaRPr kumimoji="0" lang="en-US"/>
          </a:p>
        </p:txBody>
      </p:sp>
      <p:sp>
        <p:nvSpPr>
          <p:cNvPr id="26" name="Symbol zastępczy zawartości 25"/>
          <p:cNvSpPr>
            <a:spLocks noGrp="1"/>
          </p:cNvSpPr>
          <p:nvPr>
            <p:ph sz="quarter" idx="4"/>
          </p:nvPr>
        </p:nvSpPr>
        <p:spPr>
          <a:xfrm>
            <a:off x="4800600" y="2471383"/>
            <a:ext cx="4038600" cy="3822192"/>
          </a:xfrm>
        </p:spPr>
        <p:txBody>
          <a:bodyPr/>
          <a:lstStyle/>
          <a:p>
            <a:pPr lvl="0" eaLnBrk="1" latinLnBrk="0" hangingPunct="1"/>
            <a:r>
              <a:rPr lang="pl-PL"/>
              <a:t>Kliknij, aby edytować style wzorca tekstu</a:t>
            </a:r>
          </a:p>
          <a:p>
            <a:pPr lvl="1" eaLnBrk="1" latinLnBrk="0" hangingPunct="1"/>
            <a:r>
              <a:rPr lang="pl-PL"/>
              <a:t>Drugi poziom</a:t>
            </a:r>
          </a:p>
          <a:p>
            <a:pPr lvl="2" eaLnBrk="1" latinLnBrk="0" hangingPunct="1"/>
            <a:r>
              <a:rPr lang="pl-PL"/>
              <a:t>Trzeci poziom</a:t>
            </a:r>
          </a:p>
          <a:p>
            <a:pPr lvl="3" eaLnBrk="1" latinLnBrk="0" hangingPunct="1"/>
            <a:r>
              <a:rPr lang="pl-PL"/>
              <a:t>Czwarty poziom</a:t>
            </a:r>
          </a:p>
          <a:p>
            <a:pPr lvl="4" eaLnBrk="1" latinLnBrk="0" hangingPunct="1"/>
            <a:r>
              <a:rPr lang="pl-PL"/>
              <a:t>Piąty poziom</a:t>
            </a:r>
            <a:endParaRPr kumimoji="0" lang="en-US"/>
          </a:p>
        </p:txBody>
      </p:sp>
      <p:sp>
        <p:nvSpPr>
          <p:cNvPr id="25" name="Elipsa 24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Elipsa 26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>
          <a:xfrm>
            <a:off x="4343400" y="1042416"/>
            <a:ext cx="457200" cy="441325"/>
          </a:xfrm>
        </p:spPr>
        <p:txBody>
          <a:bodyPr/>
          <a:lstStyle>
            <a:lvl1pPr algn="ctr">
              <a:defRPr/>
            </a:lvl1pPr>
          </a:lstStyle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23" name="Tytuł 22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pl-PL"/>
              <a:t>Kliknij, aby edytować styl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/>
              <a:t>Kliknij, aby edytować styl</a:t>
            </a:r>
            <a:endParaRPr kumimoji="0" lang="en-US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>
          <a:xfrm>
            <a:off x="4343400" y="1036020"/>
            <a:ext cx="457200" cy="441325"/>
          </a:xfrm>
        </p:spPr>
        <p:txBody>
          <a:bodyPr/>
          <a:lstStyle/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rostokąt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Prostokąt 7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Prostokąt 9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Prostokąt 8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Prostokąt 4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6" name="Prostokąt 5"/>
          <p:cNvSpPr>
            <a:spLocks noChangeArrowheads="1"/>
          </p:cNvSpPr>
          <p:nvPr/>
        </p:nvSpPr>
        <p:spPr bwMode="auto">
          <a:xfrm>
            <a:off x="152400" y="158496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>
          <a:xfrm>
            <a:off x="4267200" y="6324600"/>
            <a:ext cx="609600" cy="441324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Zawartość z podpisem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rostokąt 18"/>
          <p:cNvSpPr>
            <a:spLocks noChangeArrowheads="1"/>
          </p:cNvSpPr>
          <p:nvPr/>
        </p:nvSpPr>
        <p:spPr bwMode="auto">
          <a:xfrm>
            <a:off x="152400" y="152400"/>
            <a:ext cx="8833104" cy="304800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Prostokąt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Prostokąt 17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Prostokąt 15"/>
          <p:cNvSpPr>
            <a:spLocks noChangeArrowheads="1"/>
          </p:cNvSpPr>
          <p:nvPr/>
        </p:nvSpPr>
        <p:spPr bwMode="white">
          <a:xfrm>
            <a:off x="0" y="0"/>
            <a:ext cx="9144000" cy="118872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Prostokąt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3" name="Prostokąt 12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381000" y="914400"/>
            <a:ext cx="2362200" cy="990600"/>
          </a:xfrm>
        </p:spPr>
        <p:txBody>
          <a:bodyPr anchor="b">
            <a:noAutofit/>
          </a:bodyPr>
          <a:lstStyle>
            <a:lvl1pPr algn="l">
              <a:buNone/>
              <a:defRPr sz="2200" b="1">
                <a:solidFill>
                  <a:srgbClr val="FFFFFF"/>
                </a:solidFill>
              </a:defRPr>
            </a:lvl1pPr>
          </a:lstStyle>
          <a:p>
            <a:r>
              <a:rPr kumimoji="0" lang="pl-PL"/>
              <a:t>Kliknij, aby edytować styl</a:t>
            </a:r>
            <a:endParaRPr kumimoji="0" lang="en-US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2"/>
          </p:nvPr>
        </p:nvSpPr>
        <p:spPr>
          <a:xfrm>
            <a:off x="381000" y="1981200"/>
            <a:ext cx="2362200" cy="4144963"/>
          </a:xfrm>
        </p:spPr>
        <p:txBody>
          <a:bodyPr/>
          <a:lstStyle>
            <a:lvl1pPr marL="0" indent="0">
              <a:spcAft>
                <a:spcPts val="1000"/>
              </a:spcAft>
              <a:buNone/>
              <a:defRPr sz="1600">
                <a:solidFill>
                  <a:srgbClr val="FFFFFF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pl-PL"/>
              <a:t>Kliknij, aby edytować style wzorca tekstu</a:t>
            </a:r>
          </a:p>
        </p:txBody>
      </p:sp>
      <p:sp>
        <p:nvSpPr>
          <p:cNvPr id="8" name="Prostokąt 7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9" name="Łącznik prosty 8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Symbol zastępczy zawartości 19"/>
          <p:cNvSpPr>
            <a:spLocks noGrp="1"/>
          </p:cNvSpPr>
          <p:nvPr>
            <p:ph sz="quarter" idx="1"/>
          </p:nvPr>
        </p:nvSpPr>
        <p:spPr>
          <a:xfrm>
            <a:off x="3124200" y="685800"/>
            <a:ext cx="5638800" cy="5410200"/>
          </a:xfrm>
        </p:spPr>
        <p:txBody>
          <a:bodyPr/>
          <a:lstStyle/>
          <a:p>
            <a:pPr lvl="0" eaLnBrk="1" latinLnBrk="0" hangingPunct="1"/>
            <a:r>
              <a:rPr lang="pl-PL"/>
              <a:t>Kliknij, aby edytować style wzorca tekstu</a:t>
            </a:r>
          </a:p>
          <a:p>
            <a:pPr lvl="1" eaLnBrk="1" latinLnBrk="0" hangingPunct="1"/>
            <a:r>
              <a:rPr lang="pl-PL"/>
              <a:t>Drugi poziom</a:t>
            </a:r>
          </a:p>
          <a:p>
            <a:pPr lvl="2" eaLnBrk="1" latinLnBrk="0" hangingPunct="1"/>
            <a:r>
              <a:rPr lang="pl-PL"/>
              <a:t>Trzeci poziom</a:t>
            </a:r>
          </a:p>
          <a:p>
            <a:pPr lvl="3" eaLnBrk="1" latinLnBrk="0" hangingPunct="1"/>
            <a:r>
              <a:rPr lang="pl-PL"/>
              <a:t>Czwarty poziom</a:t>
            </a:r>
          </a:p>
          <a:p>
            <a:pPr lvl="4" eaLnBrk="1" latinLnBrk="0" hangingPunct="1"/>
            <a:r>
              <a:rPr lang="pl-PL"/>
              <a:t>Piąty poziom</a:t>
            </a:r>
            <a:endParaRPr kumimoji="0" lang="en-US"/>
          </a:p>
        </p:txBody>
      </p:sp>
      <p:sp>
        <p:nvSpPr>
          <p:cNvPr id="10" name="Elipsa 9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Elipsa 10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21" name="Prostokąt 20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383280" cy="365760"/>
          </a:xfrm>
        </p:spPr>
        <p:txBody>
          <a:bodyPr/>
          <a:lstStyle/>
          <a:p>
            <a:endParaRPr lang="pl-P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Łącznik prosty 20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Prostokąt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Prostokąt 15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Prostokąt 16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Prostokąt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0" name="Prostokąt 19"/>
          <p:cNvSpPr>
            <a:spLocks noChangeArrowheads="1"/>
          </p:cNvSpPr>
          <p:nvPr/>
        </p:nvSpPr>
        <p:spPr bwMode="auto">
          <a:xfrm>
            <a:off x="152400" y="152400"/>
            <a:ext cx="8833104" cy="301752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Prostokąt 7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Prostokąt 14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2" name="Elipsa 11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Elipsa 12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/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3000375" y="5029200"/>
            <a:ext cx="5867400" cy="1219200"/>
          </a:xfrm>
        </p:spPr>
        <p:txBody>
          <a:bodyPr anchor="t">
            <a:noAutofit/>
          </a:bodyPr>
          <a:lstStyle>
            <a:lvl1pPr algn="l">
              <a:buNone/>
              <a:defRPr sz="2400" b="1">
                <a:solidFill>
                  <a:schemeClr val="tx2"/>
                </a:solidFill>
              </a:defRPr>
            </a:lvl1pPr>
          </a:lstStyle>
          <a:p>
            <a:r>
              <a:rPr kumimoji="0" lang="pl-PL"/>
              <a:t>Kliknij, aby edytować styl</a:t>
            </a:r>
            <a:endParaRPr kumimoji="0" lang="en-US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3000375" y="609600"/>
            <a:ext cx="5867400" cy="4267200"/>
          </a:xfrm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pl-PL"/>
              <a:t>Kliknij ikonę, aby dodać obraz</a:t>
            </a:r>
            <a:endParaRPr kumimoji="0" lang="en-US" dirty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381000" y="990600"/>
            <a:ext cx="2438400" cy="5257800"/>
          </a:xfrm>
        </p:spPr>
        <p:txBody>
          <a:bodyPr/>
          <a:lstStyle>
            <a:lvl1pPr marL="0" indent="0">
              <a:spcAft>
                <a:spcPts val="1000"/>
              </a:spcAft>
              <a:buFontTx/>
              <a:buNone/>
              <a:defRPr sz="16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pl-PL"/>
              <a:t>Kliknij, aby edytować style wzorca tekstu</a:t>
            </a:r>
          </a:p>
        </p:txBody>
      </p:sp>
      <p:sp>
        <p:nvSpPr>
          <p:cNvPr id="22" name="Prostokąt 21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>
          <a:xfrm>
            <a:off x="5788152" y="6404984"/>
            <a:ext cx="3044952" cy="365760"/>
          </a:xfrm>
        </p:spPr>
        <p:txBody>
          <a:bodyPr/>
          <a:lstStyle/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584448" cy="365760"/>
          </a:xfrm>
        </p:spPr>
        <p:txBody>
          <a:bodyPr/>
          <a:lstStyle/>
          <a:p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rostokąt 1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Prostokąt 15"/>
          <p:cNvSpPr>
            <a:spLocks noChangeArrowheads="1"/>
          </p:cNvSpPr>
          <p:nvPr/>
        </p:nvSpPr>
        <p:spPr bwMode="white">
          <a:xfrm>
            <a:off x="0" y="0"/>
            <a:ext cx="9144000" cy="1393371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Prostokąt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Prostokąt 18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Prostokąt 8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Symbol zastępczy daty 13"/>
          <p:cNvSpPr>
            <a:spLocks noGrp="1"/>
          </p:cNvSpPr>
          <p:nvPr>
            <p:ph type="dt" sz="half" idx="2"/>
          </p:nvPr>
        </p:nvSpPr>
        <p:spPr>
          <a:xfrm>
            <a:off x="5791200" y="6404984"/>
            <a:ext cx="3044952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rgbClr val="FFFFFF"/>
                </a:solidFill>
              </a:defRPr>
            </a:lvl1pPr>
          </a:lstStyle>
          <a:p>
            <a:fld id="{36067549-D6E3-4CC5-8F53-5429A211B992}" type="datetimeFigureOut">
              <a:rPr lang="pl-PL" smtClean="0"/>
              <a:pPr/>
              <a:t>2022-08-21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3"/>
          </p:nvPr>
        </p:nvSpPr>
        <p:spPr>
          <a:xfrm>
            <a:off x="304800" y="6410848"/>
            <a:ext cx="35814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rgbClr val="FFFFFF"/>
                </a:solidFill>
              </a:defRPr>
            </a:lvl1pPr>
          </a:lstStyle>
          <a:p>
            <a:endParaRPr lang="pl-PL"/>
          </a:p>
        </p:txBody>
      </p:sp>
      <p:sp>
        <p:nvSpPr>
          <p:cNvPr id="8" name="Prostokąt 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0" name="Łącznik prosty 9"/>
          <p:cNvSpPr>
            <a:spLocks noChangeShapeType="1"/>
          </p:cNvSpPr>
          <p:nvPr/>
        </p:nvSpPr>
        <p:spPr bwMode="auto">
          <a:xfrm>
            <a:off x="152400" y="1276743"/>
            <a:ext cx="8833104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Elipsa 11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Elipsa 14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Symbol zastępczy numeru slajdu 22"/>
          <p:cNvSpPr>
            <a:spLocks noGrp="1"/>
          </p:cNvSpPr>
          <p:nvPr>
            <p:ph type="sldNum" sz="quarter" idx="4"/>
          </p:nvPr>
        </p:nvSpPr>
        <p:spPr>
          <a:xfrm>
            <a:off x="4343400" y="1040174"/>
            <a:ext cx="457200" cy="441325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>
            <a:lvl1pPr algn="ctr" eaLnBrk="1" latinLnBrk="0" hangingPunct="1">
              <a:defRPr kumimoji="0" sz="1600"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599DFA83-1754-425C-94C7-28FA72355993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22" name="Symbol zastępczy tytułu 2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pl-PL"/>
              <a:t>Kliknij, aby edytować styl</a:t>
            </a:r>
            <a:endParaRPr kumimoji="0" lang="en-US"/>
          </a:p>
        </p:txBody>
      </p:sp>
      <p:sp>
        <p:nvSpPr>
          <p:cNvPr id="13" name="Symbol zastępczy tekstu 1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8534400" cy="459943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pl-PL"/>
              <a:t>Kliknij, aby edytować style wzorca tekstu</a:t>
            </a:r>
          </a:p>
          <a:p>
            <a:pPr lvl="1" eaLnBrk="1" latinLnBrk="0" hangingPunct="1"/>
            <a:r>
              <a:rPr kumimoji="0" lang="pl-PL"/>
              <a:t>Drugi poziom</a:t>
            </a:r>
          </a:p>
          <a:p>
            <a:pPr lvl="2" eaLnBrk="1" latinLnBrk="0" hangingPunct="1"/>
            <a:r>
              <a:rPr kumimoji="0" lang="pl-PL"/>
              <a:t>Trzeci poziom</a:t>
            </a:r>
          </a:p>
          <a:p>
            <a:pPr lvl="3" eaLnBrk="1" latinLnBrk="0" hangingPunct="1"/>
            <a:r>
              <a:rPr kumimoji="0" lang="pl-PL"/>
              <a:t>Czwarty poziom</a:t>
            </a:r>
          </a:p>
          <a:p>
            <a:pPr lvl="4" eaLnBrk="1" latinLnBrk="0" hangingPunct="1"/>
            <a:r>
              <a:rPr kumimoji="0" lang="pl-PL"/>
              <a:t>Piąty poziom</a:t>
            </a:r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rtl="0" eaLnBrk="1" latinLnBrk="0" hangingPunct="1">
        <a:spcBef>
          <a:spcPct val="0"/>
        </a:spcBef>
        <a:buNone/>
        <a:defRPr kumimoji="0" sz="3300" kern="1200">
          <a:solidFill>
            <a:schemeClr val="accent3">
              <a:shade val="75000"/>
            </a:schemeClr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"/>
        <a:buChar char=""/>
        <a:defRPr kumimoji="0"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ct val="20000"/>
        </a:spcBef>
        <a:buClr>
          <a:schemeClr val="accent3"/>
        </a:buClr>
        <a:buSzPct val="75000"/>
        <a:buFont typeface="Wingdings 2"/>
        <a:buChar char="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ct val="20000"/>
        </a:spcBef>
        <a:buClr>
          <a:schemeClr val="accent4"/>
        </a:buClr>
        <a:buSzPct val="70000"/>
        <a:buFont typeface="Wingdings"/>
        <a:buChar char="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ct val="20000"/>
        </a:spcBef>
        <a:buClr>
          <a:schemeClr val="accent5"/>
        </a:buClr>
        <a:buFontTx/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90000"/>
        <a:buChar char="•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rtl="0" eaLnBrk="1" latinLnBrk="0" hangingPunct="1">
        <a:spcBef>
          <a:spcPct val="20000"/>
        </a:spcBef>
        <a:buClr>
          <a:schemeClr val="accent4">
            <a:shade val="75000"/>
          </a:schemeClr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rtl="0" eaLnBrk="1" latinLnBrk="0" hangingPunct="1">
        <a:spcBef>
          <a:spcPct val="20000"/>
        </a:spcBef>
        <a:buClr>
          <a:schemeClr val="accent2">
            <a:shade val="75000"/>
          </a:schemeClr>
        </a:buClr>
        <a:buSzPct val="90000"/>
        <a:buChar char="•"/>
        <a:defRPr kumimoji="0" sz="1400" kern="1200" cap="all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odtytuł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 THE KITCHEN – PART 2.</a:t>
            </a:r>
          </a:p>
        </p:txBody>
      </p:sp>
      <p:sp>
        <p:nvSpPr>
          <p:cNvPr id="2" name="Tytuł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ENGLISH LESSON</a:t>
            </a:r>
            <a:b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class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6th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CHICKEN  IN THE LETTUCE ARMS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Cut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chicken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into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small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pieces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  <a:p>
            <a:pPr marL="514350" indent="-514350">
              <a:buAutoNum type="arabicPeriod"/>
            </a:pP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Fry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chicken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514350" indent="-514350">
              <a:buFont typeface="Wingdings 2"/>
              <a:buAutoNum type="arabicPeriod"/>
            </a:pP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Put</a:t>
            </a:r>
            <a:r>
              <a:rPr lang="pl-PL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chicken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in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bowl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514350" indent="-514350">
              <a:buFont typeface="Wingdings 2"/>
              <a:buAutoNum type="arabicPeriod"/>
            </a:pP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Chop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lettuce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514350" indent="-514350">
              <a:buFont typeface="Wingdings 2"/>
              <a:buAutoNum type="arabicPeriod"/>
            </a:pP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Add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it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to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chicken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514350" indent="-514350">
              <a:buAutoNum type="arabicPeriod"/>
            </a:pP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Add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some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mayonnaise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514350" indent="-514350">
              <a:buFont typeface="Wingdings 2"/>
              <a:buAutoNum type="arabicPeriod"/>
            </a:pP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Put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it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onto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some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bread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514350" indent="-514350">
              <a:buNone/>
            </a:pPr>
            <a:endParaRPr lang="pl-PL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14350" indent="-514350">
              <a:buNone/>
            </a:pP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Enjoy</a:t>
            </a:r>
            <a:r>
              <a:rPr lang="pl-PL" sz="12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your</a:t>
            </a:r>
            <a:r>
              <a:rPr lang="pl-PL" sz="12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meal</a:t>
            </a:r>
            <a:r>
              <a:rPr lang="pl-PL" sz="12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!!!</a:t>
            </a:r>
          </a:p>
          <a:p>
            <a:pPr marL="514350" indent="-514350">
              <a:buAutoNum type="arabicPeriod"/>
            </a:pPr>
            <a:endParaRPr lang="pl-PL" dirty="0"/>
          </a:p>
          <a:p>
            <a:endParaRPr lang="pl-P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pl-PL" dirty="0"/>
          </a:p>
          <a:p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First, ………</a:t>
            </a: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mix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……….the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eggs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and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milk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together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in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 ……</a:t>
            </a: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bowl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…..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Then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…</a:t>
            </a: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add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…….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salt and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pepper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Slice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bread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Put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bread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into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bowl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with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eggs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and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milk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Put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some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butter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into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 ……</a:t>
            </a: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frying</a:t>
            </a:r>
            <a:r>
              <a:rPr lang="pl-PL" sz="12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pen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…….. and ……</a:t>
            </a: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fry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…..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bread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for one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or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two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minutes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…</a:t>
            </a: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Serve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it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on a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plate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with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cream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and </a:t>
            </a:r>
            <a:r>
              <a:rPr lang="pl-PL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fruit</a:t>
            </a: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endParaRPr lang="pl-PL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It’s</a:t>
            </a:r>
            <a:r>
              <a:rPr lang="pl-PL" sz="12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really</a:t>
            </a:r>
            <a:r>
              <a:rPr lang="pl-PL" sz="12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tasty</a:t>
            </a:r>
            <a:r>
              <a:rPr lang="pl-PL" sz="12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!!!</a:t>
            </a:r>
          </a:p>
        </p:txBody>
      </p:sp>
      <p:sp>
        <p:nvSpPr>
          <p:cNvPr id="4" name="Tytuł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HOW TO </a:t>
            </a:r>
            <a:r>
              <a:rPr lang="pl-PL" sz="12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MAKE</a:t>
            </a:r>
            <a:r>
              <a:rPr lang="pl-PL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 FRENCH TOAST?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The</a:t>
            </a:r>
            <a:r>
              <a:rPr lang="pl-PL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end</a:t>
            </a:r>
            <a:r>
              <a:rPr lang="pl-PL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of </a:t>
            </a:r>
            <a:r>
              <a:rPr lang="pl-PL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our</a:t>
            </a:r>
            <a:r>
              <a:rPr lang="pl-PL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pl-PL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lesson</a:t>
            </a:r>
            <a:r>
              <a:rPr lang="pl-PL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!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pl-PL" dirty="0"/>
          </a:p>
          <a:p>
            <a:endParaRPr lang="pl-PL" dirty="0"/>
          </a:p>
          <a:p>
            <a:pPr algn="ctr">
              <a:buNone/>
            </a:pP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THANK YOU!!!</a:t>
            </a:r>
          </a:p>
          <a:p>
            <a:pPr algn="ctr">
              <a:buNone/>
            </a:pPr>
            <a:endParaRPr lang="pl-PL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buNone/>
            </a:pPr>
            <a:r>
              <a:rPr lang="pl-PL" sz="12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HAVE A NICE DAY!</a:t>
            </a:r>
          </a:p>
          <a:p>
            <a:pPr algn="ctr">
              <a:buNone/>
            </a:pPr>
            <a:endParaRPr lang="pl-PL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buNone/>
            </a:pPr>
            <a:r>
              <a:rPr lang="pl-PL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SEE YOU NEXT TIME!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iejski">
  <a:themeElements>
    <a:clrScheme name="Miejski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Miejski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Miejski">
      <a:fillStyleLst>
        <a:solidFill>
          <a:schemeClr val="phClr"/>
        </a:solidFill>
        <a:solidFill>
          <a:schemeClr val="phClr">
            <a:tint val="45000"/>
          </a:schemeClr>
        </a:solidFill>
        <a:solidFill>
          <a:schemeClr val="phClr">
            <a:tint val="95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1429" cap="flat" cmpd="sng" algn="ctr">
          <a:solidFill>
            <a:schemeClr val="phClr"/>
          </a:solidFill>
          <a:prstDash val="sysDash"/>
        </a:ln>
        <a:ln w="200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contourW="9525" prstMaterial="matte">
            <a:bevelT w="0" h="0"/>
            <a:contourClr>
              <a:schemeClr val="phClr">
                <a:shade val="70000"/>
                <a:satMod val="105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soft" dir="b">
              <a:rot lat="0" lon="0" rev="0"/>
            </a:lightRig>
          </a:scene3d>
          <a:sp3d prstMaterial="dkEdge">
            <a:bevelT w="63500" h="63500" prst="cross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70000"/>
                <a:satMod val="115000"/>
              </a:schemeClr>
              <a:schemeClr val="phClr">
                <a:tint val="85000"/>
              </a:schemeClr>
            </a:duotone>
          </a:blip>
          <a:tile tx="0" ty="0" sx="85000" sy="85000" flip="none" algn="tl"/>
        </a:blipFill>
        <a:blipFill>
          <a:blip xmlns:r="http://schemas.openxmlformats.org/officeDocument/2006/relationships" r:embed="rId2">
            <a:duotone>
              <a:schemeClr val="phClr">
                <a:shade val="65000"/>
                <a:satMod val="115000"/>
              </a:schemeClr>
              <a:schemeClr val="phClr">
                <a:tint val="85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29</TotalTime>
  <Words>163</Words>
  <Application>Microsoft Office PowerPoint</Application>
  <PresentationFormat>Pokaz na ekranie (4:3)</PresentationFormat>
  <Paragraphs>25</Paragraphs>
  <Slides>4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4</vt:i4>
      </vt:variant>
    </vt:vector>
  </HeadingPairs>
  <TitlesOfParts>
    <vt:vector size="9" baseType="lpstr">
      <vt:lpstr>Georgia</vt:lpstr>
      <vt:lpstr>Times New Roman</vt:lpstr>
      <vt:lpstr>Wingdings</vt:lpstr>
      <vt:lpstr>Wingdings 2</vt:lpstr>
      <vt:lpstr>Miejski</vt:lpstr>
      <vt:lpstr>ENGLISH LESSON class 6th</vt:lpstr>
      <vt:lpstr>CHICKEN  IN THE LETTUCE ARMS</vt:lpstr>
      <vt:lpstr>HOW TO MAKE A FRENCH TOAST?</vt:lpstr>
      <vt:lpstr>The end of our lesson!</vt:lpstr>
    </vt:vector>
  </TitlesOfParts>
  <Company>HP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ENGLISH LESSON</dc:title>
  <dc:creator>Anetta</dc:creator>
  <cp:lastModifiedBy>Bart new</cp:lastModifiedBy>
  <cp:revision>5</cp:revision>
  <dcterms:created xsi:type="dcterms:W3CDTF">2021-05-21T19:30:53Z</dcterms:created>
  <dcterms:modified xsi:type="dcterms:W3CDTF">2022-08-21T13:58:01Z</dcterms:modified>
</cp:coreProperties>
</file>

<file path=docProps/thumbnail.jpeg>
</file>